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480" y="-144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0" y="5949696"/>
            <a:ext cx="2304288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0"/>
            <a:ext cx="329184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0972800"/>
            <a:ext cx="2304288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3868931"/>
            <a:ext cx="466344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3440" y="3901439"/>
            <a:ext cx="1865376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0" y="7802881"/>
            <a:ext cx="2304288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329184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0" y="10912857"/>
            <a:ext cx="2249424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0" y="4811777"/>
            <a:ext cx="2249424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937760" y="7802880"/>
            <a:ext cx="1124712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6733520" y="7802880"/>
            <a:ext cx="1124712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37760" y="9022080"/>
            <a:ext cx="1124712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6733520" y="9022080"/>
            <a:ext cx="1124712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1" y="7559045"/>
            <a:ext cx="11252837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7549287"/>
            <a:ext cx="11258550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6" y="5364480"/>
            <a:ext cx="10149836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6" y="7282688"/>
            <a:ext cx="10149836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937760" y="5364480"/>
            <a:ext cx="1179576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5266945" y="5910682"/>
            <a:ext cx="11126419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0" y="5364480"/>
            <a:ext cx="1014984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0" y="6096000"/>
            <a:ext cx="1069848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0" y="7285939"/>
            <a:ext cx="1014984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29184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0" y="4145280"/>
            <a:ext cx="2304288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0" y="6583681"/>
            <a:ext cx="2304288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097280" y="20340321"/>
            <a:ext cx="768096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0698480" y="20340321"/>
            <a:ext cx="1152144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4030432" y="20365519"/>
            <a:ext cx="768096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812800"/>
            <a:ext cx="31165800" cy="477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400800"/>
            <a:ext cx="6985000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4667" y="6400800"/>
            <a:ext cx="6985000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34934" y="6400800"/>
            <a:ext cx="6985000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95200" y="6400800"/>
            <a:ext cx="6985000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1591608"/>
            <a:ext cx="304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7300" y="30552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7300" y="4122003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4600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4600" y="7239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4600" y="1294987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4600" y="13532247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25400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25400" y="7239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25400" y="1294987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25400" y="13532247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25400" y="17324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25400" y="17907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04867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04867" y="7239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65134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365134" y="7239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11</cp:revision>
  <dcterms:created xsi:type="dcterms:W3CDTF">2011-10-03T19:50:19Z</dcterms:created>
  <dcterms:modified xsi:type="dcterms:W3CDTF">2011-10-04T21:08:08Z</dcterms:modified>
</cp:coreProperties>
</file>